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viewProps" Target="view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presProps" Target="presProps.xml" /><Relationship Id="rId5" Type="http://schemas.openxmlformats.org/officeDocument/2006/relationships/slide" Target="slides/slide4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ableStyles" Target="tableStyles.xml" 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969852-BD08-104D-8C0F-E8F5B03018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FC89BD-252A-4C43-8FF8-81CF04D62C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D5F6E1-7A7F-F74B-B6CC-ED1C06EEA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BC3B2A-18F3-7D42-987B-08BB8A8CB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99201E-5BB3-7A42-BE72-2D4D73D8C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3773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847073-F9D3-7C4B-8153-CE1C207C8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1719012-61BE-B640-B2C4-24DEF825E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5D885F-2158-FE43-9512-9C5B10E80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0E1A36-C0F0-1749-84D2-5ACF6FADF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83A78D-897B-D049-A778-30B4BC447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974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FFCA30-85A3-F44A-8029-A9D372C248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F26FD51-08A0-5047-9DE8-270727C1D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56B53D-D991-0D4B-A38A-27FB7CB36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522E68-2FBA-EE44-9C5A-07A309B20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FA7BFF-A41B-0849-A71F-41BBD0EE7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193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3164A-10B8-F746-A841-1145DCB83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1DC9279-C30A-C743-93AD-062219F79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600D63-D6B9-414E-B7B8-2CA29476F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DFA9FD-C24E-0146-9C7C-D00E98F8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98C266-9C7A-EB45-946D-057337D41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1899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E2AC35-BA30-1F46-8457-C778849A5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0D787E-A71A-4C4B-8B32-C2B6F7ED2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3BC47E-C861-A34E-8BA1-48E49BCB5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61B65D-697E-D346-AEEB-DEA098C25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EB6660-0E0D-184F-81CF-A1065ED19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482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035184-36F5-F14C-B809-087025BD7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348766-81BD-3F47-A452-8DB1D919C9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0A632B-D6CF-774E-8157-57CFDBA8A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D8A4DC-1287-0643-8E82-4FF025D8E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00D04DF-E740-D342-A676-9E4F4CC96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D68C9A2-3565-C64E-B95D-2A3938539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9469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9685C6-ACC2-7E46-A10E-BAEA3EF16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29E3F03-3A69-C743-9034-4CAFA0CA3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6AE600F-466C-3540-ADC6-33E137522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217E21F-692F-9546-93FA-EF93DD985C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213B3AC-41A1-EB4F-899F-9A0D530DF3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1B44C5B-602D-824B-B222-0F8CF2318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3463B47-9C8A-B040-94C8-F4003D6D7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D8C7B67-C1E6-3D4C-8383-6D206A5B0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3101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BD5AC9-76DF-C34B-8B2A-4F5A9282A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B0EEBF4-D02C-5F4F-BDCA-5243DB1BF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BB0A283-5778-B445-99D8-DCCF28132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45D1FAE-E462-7841-9EAA-DE012F571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9180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D765CBA-1CFB-4548-BB75-D6EA23A47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83634AB-AC86-6A40-B7A9-DE4C5911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12688C-6E65-AA4C-9CDC-03893FDA0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2586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3167DF-B86C-4C40-ADBA-B4166655A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F65901-3BEA-184B-BC87-39B872BCF6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E97808-CDC9-8C41-965E-ED50A0BD8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E69DAC1-2B49-604F-AFAD-2E4272FF2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95A24F-DE60-E844-97D2-EC05B1F39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499EED-5BE8-C84A-BDE0-88BF46609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3158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4CA635-4E21-C54B-978B-8C83D0F2C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9464D53-2372-3544-96B1-3D5A54D216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36CC1BF-6A6A-7146-B53E-AA000B3DFF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D50D3C9-20A1-7146-B5BF-D6EB2FCEA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A75D540-6FD7-EF41-BA8C-80F300B6B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FB9CCF4-4D0E-0544-99DF-88B299823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2864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AE25B91-B51D-944E-A42C-DC223CD33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1039D5-28FE-544F-8217-0F9F9AF5E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FD513C-B804-2948-8BC6-9D120917E7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31AB5-E48B-CF42-A4E1-0C73439D2719}" type="datetimeFigureOut">
              <a:rPr lang="pt-BR"/>
              <a:t>12/01/2021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59B78D-1301-F347-9288-6AE98D6C5F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DE1ABB-9251-E545-94E8-60D3C78B3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4F50C-8BC4-2A4F-83CA-1443A3AA510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8268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4.jpe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 /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7.jpe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 /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0.jpe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F018CCC0-4BA2-B240-AA5D-9666E2AE2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2" y="111308"/>
            <a:ext cx="4966362" cy="662335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26A55CF-7C6A-BC43-88F3-E6335AB1D9E7}"/>
              </a:ext>
            </a:extLst>
          </p:cNvPr>
          <p:cNvSpPr txBox="1"/>
          <p:nvPr/>
        </p:nvSpPr>
        <p:spPr>
          <a:xfrm rot="10800000" flipV="1">
            <a:off x="5233554" y="377777"/>
            <a:ext cx="67027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4400" i="1">
                <a:latin typeface="+mj-lt"/>
              </a:rPr>
              <a:t>Jefferson Ribeiro de Faria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34D9A02-0FD9-3E4E-974E-CEB313BD1195}"/>
              </a:ext>
            </a:extLst>
          </p:cNvPr>
          <p:cNvSpPr txBox="1"/>
          <p:nvPr/>
        </p:nvSpPr>
        <p:spPr>
          <a:xfrm>
            <a:off x="5711042" y="1381042"/>
            <a:ext cx="5075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>
                <a:latin typeface="Arial" panose="020B0604020202020204" pitchFamily="34" charset="0"/>
                <a:cs typeface="Arial" panose="020B0604020202020204" pitchFamily="34" charset="0"/>
              </a:rPr>
              <a:t>Desenvolvedor Pleno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4A46E1-57CE-5840-A561-5E2FB3468990}"/>
              </a:ext>
            </a:extLst>
          </p:cNvPr>
          <p:cNvSpPr txBox="1"/>
          <p:nvPr/>
        </p:nvSpPr>
        <p:spPr>
          <a:xfrm>
            <a:off x="5711042" y="2169751"/>
            <a:ext cx="4828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3200"/>
              <a:t>Everis – Uberlândia- Mg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A3AFAEB-9FB9-DC4F-9B4D-D810FEC4F2B7}"/>
              </a:ext>
            </a:extLst>
          </p:cNvPr>
          <p:cNvSpPr txBox="1"/>
          <p:nvPr/>
        </p:nvSpPr>
        <p:spPr>
          <a:xfrm>
            <a:off x="5711042" y="3136612"/>
            <a:ext cx="64809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>
                <a:latin typeface="Arial" panose="020B0604020202020204" pitchFamily="34" charset="0"/>
                <a:cs typeface="Arial" panose="020B0604020202020204" pitchFamily="34" charset="0"/>
              </a:rPr>
              <a:t>Formado em sistemas de informação </a:t>
            </a:r>
          </a:p>
          <a:p>
            <a:pPr algn="l"/>
            <a:r>
              <a:rPr lang="pt-BR" sz="2800">
                <a:latin typeface="Arial" panose="020B0604020202020204" pitchFamily="34" charset="0"/>
                <a:cs typeface="Arial" panose="020B0604020202020204" pitchFamily="34" charset="0"/>
              </a:rPr>
              <a:t>2018 – faculdade UNA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6D5A77A-3AAC-5C49-BF07-DB30B25965C9}"/>
              </a:ext>
            </a:extLst>
          </p:cNvPr>
          <p:cNvSpPr txBox="1"/>
          <p:nvPr/>
        </p:nvSpPr>
        <p:spPr>
          <a:xfrm>
            <a:off x="5184073" y="2512126"/>
            <a:ext cx="2163783" cy="2225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23B8371-C008-5447-9174-837AF63B7EDD}"/>
              </a:ext>
            </a:extLst>
          </p:cNvPr>
          <p:cNvSpPr txBox="1"/>
          <p:nvPr/>
        </p:nvSpPr>
        <p:spPr>
          <a:xfrm rot="10800000" flipV="1">
            <a:off x="5765716" y="4391517"/>
            <a:ext cx="49663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>
                <a:latin typeface="Arial" panose="020B0604020202020204" pitchFamily="34" charset="0"/>
                <a:cs typeface="Arial" panose="020B0604020202020204" pitchFamily="34" charset="0"/>
              </a:rPr>
              <a:t>Data de nascimento: 01/10/89 </a:t>
            </a:r>
          </a:p>
          <a:p>
            <a:pPr algn="l"/>
            <a:r>
              <a:rPr lang="pt-BR" sz="2800">
                <a:latin typeface="Arial" panose="020B0604020202020204" pitchFamily="34" charset="0"/>
                <a:cs typeface="Arial" panose="020B0604020202020204" pitchFamily="34" charset="0"/>
              </a:rPr>
              <a:t>Idade: 31 anos </a:t>
            </a:r>
          </a:p>
        </p:txBody>
      </p:sp>
    </p:spTree>
    <p:extLst>
      <p:ext uri="{BB962C8B-B14F-4D97-AF65-F5344CB8AC3E}">
        <p14:creationId xmlns:p14="http://schemas.microsoft.com/office/powerpoint/2010/main" val="3576586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52798D-2028-1F4A-99FA-D213CE16B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Experiência Proficionais em Programação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19E667F-E4F6-D640-90F9-8FD79BC8A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Prime Team </a:t>
            </a:r>
          </a:p>
          <a:p>
            <a:pPr lvl="1"/>
            <a:r>
              <a:rPr lang="pt-BR"/>
              <a:t>Tribanco e Martins atacadista </a:t>
            </a:r>
          </a:p>
          <a:p>
            <a:pPr lvl="1"/>
            <a:r>
              <a:rPr lang="pt-BR"/>
              <a:t>C# , .net , oracle , my sql </a:t>
            </a:r>
          </a:p>
          <a:p>
            <a:r>
              <a:rPr lang="pt-BR"/>
              <a:t>New Solution </a:t>
            </a:r>
          </a:p>
          <a:p>
            <a:pPr lvl="1"/>
            <a:endParaRPr lang="pt-BR"/>
          </a:p>
          <a:p>
            <a:pPr lvl="1"/>
            <a:r>
              <a:rPr lang="pt-BR"/>
              <a:t>Softbox </a:t>
            </a:r>
          </a:p>
          <a:p>
            <a:pPr lvl="1"/>
            <a:r>
              <a:rPr lang="pt-BR"/>
              <a:t>Java , viu Js , Postgresql</a:t>
            </a:r>
          </a:p>
          <a:p>
            <a:r>
              <a:rPr lang="pt-BR"/>
              <a:t>Governa </a:t>
            </a:r>
          </a:p>
          <a:p>
            <a:pPr lvl="1"/>
            <a:r>
              <a:rPr lang="pt-BR"/>
              <a:t>Soluções para o governo </a:t>
            </a:r>
          </a:p>
          <a:p>
            <a:pPr lvl="1"/>
            <a:r>
              <a:rPr lang="pt-BR"/>
              <a:t>C#, Mysql </a:t>
            </a:r>
          </a:p>
        </p:txBody>
      </p:sp>
    </p:spTree>
    <p:extLst>
      <p:ext uri="{BB962C8B-B14F-4D97-AF65-F5344CB8AC3E}">
        <p14:creationId xmlns:p14="http://schemas.microsoft.com/office/powerpoint/2010/main" val="3594926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DFE2FF-A210-404A-A0F4-845BE7EFC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Experiência fora do ramo de ti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4E33A6-3983-2A4F-B54D-75BC74F84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5974"/>
            <a:ext cx="10515600" cy="4638799"/>
          </a:xfrm>
        </p:spPr>
        <p:txBody>
          <a:bodyPr>
            <a:normAutofit lnSpcReduction="10000"/>
          </a:bodyPr>
          <a:lstStyle/>
          <a:p>
            <a:r>
              <a:rPr lang="pt-BR"/>
              <a:t>Omega sit – empresa que administra empresas de ônibus em Uberlândia </a:t>
            </a:r>
          </a:p>
          <a:p>
            <a:r>
              <a:rPr lang="pt-BR"/>
              <a:t>Bretas – supermercado </a:t>
            </a:r>
          </a:p>
          <a:p>
            <a:r>
              <a:rPr lang="pt-BR"/>
              <a:t>Alunobre – fabrica responsável por fabricar objetos em aluminio</a:t>
            </a:r>
          </a:p>
          <a:p>
            <a:r>
              <a:rPr lang="pt-BR"/>
              <a:t>Jornal correios</a:t>
            </a:r>
          </a:p>
          <a:p>
            <a:r>
              <a:rPr lang="pt-BR"/>
              <a:t>Analista de fraude – cartões american express – algar </a:t>
            </a:r>
          </a:p>
          <a:p>
            <a:r>
              <a:rPr lang="pt-BR"/>
              <a:t>Centro Oeste- pet shop </a:t>
            </a:r>
          </a:p>
          <a:p>
            <a:r>
              <a:rPr lang="pt-BR"/>
              <a:t>Peixoto atacadista- vendedor </a:t>
            </a:r>
          </a:p>
          <a:p>
            <a:r>
              <a:rPr lang="pt-BR"/>
              <a:t>Zona azul </a:t>
            </a:r>
          </a:p>
          <a:p>
            <a:r>
              <a:rPr lang="pt-BR"/>
              <a:t>Real Supermercado </a:t>
            </a:r>
          </a:p>
          <a:p>
            <a:endParaRPr lang="pt-BR"/>
          </a:p>
          <a:p>
            <a:endParaRPr lang="pt-BR"/>
          </a:p>
          <a:p>
            <a:endParaRPr lang="pt-BR">
              <a:effectLst/>
            </a:endParaRPr>
          </a:p>
          <a:p>
            <a:pPr marL="0" indent="0">
              <a:buNone/>
            </a:pP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824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EE5C68-820E-AC40-8AB7-0664F35BF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0557"/>
          </a:xfrm>
        </p:spPr>
        <p:txBody>
          <a:bodyPr/>
          <a:lstStyle/>
          <a:p>
            <a:r>
              <a:rPr lang="pt-BR"/>
              <a:t>Experiência dentro da Everis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DB7620-CF07-2E49-BA99-C9DC1D98A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9383"/>
            <a:ext cx="10515600" cy="4927580"/>
          </a:xfrm>
        </p:spPr>
        <p:txBody>
          <a:bodyPr/>
          <a:lstStyle/>
          <a:p>
            <a:r>
              <a:rPr lang="pt-BR"/>
              <a:t>BPO </a:t>
            </a:r>
          </a:p>
          <a:p>
            <a:pPr lvl="1"/>
            <a:r>
              <a:rPr lang="pt-BR"/>
              <a:t>Criação de automação e processos roboticos</a:t>
            </a:r>
          </a:p>
          <a:p>
            <a:pPr lvl="1"/>
            <a:r>
              <a:rPr lang="pt-BR"/>
              <a:t>C# , plataforma everis </a:t>
            </a:r>
          </a:p>
          <a:p>
            <a:r>
              <a:rPr lang="pt-BR"/>
              <a:t>UHG</a:t>
            </a:r>
          </a:p>
          <a:p>
            <a:pPr lvl="1"/>
            <a:r>
              <a:rPr lang="pt-BR"/>
              <a:t>Criação de apis  , plataformas para os clientes  e aplicativos mobile</a:t>
            </a:r>
          </a:p>
          <a:p>
            <a:pPr lvl="1"/>
            <a:r>
              <a:rPr lang="pt-BR"/>
              <a:t>C# , xamarin </a:t>
            </a:r>
          </a:p>
          <a:p>
            <a:r>
              <a:rPr lang="pt-BR"/>
              <a:t>Itaú </a:t>
            </a:r>
          </a:p>
          <a:p>
            <a:pPr lvl="1"/>
            <a:r>
              <a:rPr lang="pt-BR"/>
              <a:t>Criação de apis </a:t>
            </a:r>
          </a:p>
          <a:p>
            <a:pPr lvl="1"/>
            <a:r>
              <a:rPr lang="pt-BR"/>
              <a:t>.net core </a:t>
            </a:r>
          </a:p>
        </p:txBody>
      </p:sp>
    </p:spTree>
    <p:extLst>
      <p:ext uri="{BB962C8B-B14F-4D97-AF65-F5344CB8AC3E}">
        <p14:creationId xmlns:p14="http://schemas.microsoft.com/office/powerpoint/2010/main" val="3751625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BFB1D9-CCEC-0044-B4AF-458962CA6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Conhecimentos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FE6F1A-7374-9541-980F-2F7B7B2F7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C# - 5 anos </a:t>
            </a:r>
          </a:p>
          <a:p>
            <a:r>
              <a:rPr lang="pt-BR"/>
              <a:t>Java – 6 meses </a:t>
            </a:r>
          </a:p>
          <a:p>
            <a:r>
              <a:rPr lang="pt-BR"/>
              <a:t>Xamarin- 6 meses </a:t>
            </a:r>
          </a:p>
          <a:p>
            <a:r>
              <a:rPr lang="pt-BR"/>
              <a:t>Linguagem de front ( boodstrap,  css , html , js , ajax , jquery )</a:t>
            </a:r>
          </a:p>
          <a:p>
            <a:r>
              <a:rPr lang="pt-BR"/>
              <a:t>Mvc , entinty Framework, razor </a:t>
            </a:r>
          </a:p>
          <a:p>
            <a:r>
              <a:rPr lang="pt-BR"/>
              <a:t>Oracle – 3 anos</a:t>
            </a:r>
          </a:p>
          <a:p>
            <a:r>
              <a:rPr lang="pt-BR"/>
              <a:t>My sql , Postgresql </a:t>
            </a:r>
          </a:p>
          <a:p>
            <a:r>
              <a:rPr lang="pt-BR"/>
              <a:t>Vue material , vue js , Android studio  </a:t>
            </a:r>
          </a:p>
          <a:p>
            <a:pPr marL="514350" indent="-514350">
              <a:buFont typeface="+mj-lt"/>
              <a:buAutoNum type="arabicPeriod"/>
            </a:pP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9979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F29035-3EC1-8844-B7D7-A00C6A639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30" y="-117310"/>
            <a:ext cx="10515600" cy="1325563"/>
          </a:xfrm>
        </p:spPr>
        <p:txBody>
          <a:bodyPr/>
          <a:lstStyle/>
          <a:p>
            <a:r>
              <a:rPr lang="pt-BR"/>
              <a:t>Curiosidade sobre minha pessoa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6909E5A-52BA-C441-B021-4D25DCE81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1526"/>
            <a:ext cx="10515600" cy="5232565"/>
          </a:xfrm>
        </p:spPr>
        <p:txBody>
          <a:bodyPr>
            <a:normAutofit lnSpcReduction="10000"/>
          </a:bodyPr>
          <a:lstStyle/>
          <a:p>
            <a:r>
              <a:rPr lang="pt-BR"/>
              <a:t>Pratico quase todo o tipo de esporte , mas tenho preferência pelo futebol</a:t>
            </a:r>
          </a:p>
          <a:p>
            <a:r>
              <a:rPr lang="pt-BR"/>
              <a:t>Já fui jogador federado </a:t>
            </a:r>
          </a:p>
          <a:p>
            <a:r>
              <a:rPr lang="pt-BR"/>
              <a:t>Em 2020 sai no jornal local para uma materia sobre video game </a:t>
            </a:r>
          </a:p>
          <a:p>
            <a:r>
              <a:rPr lang="pt-BR"/>
              <a:t>Moro sozinho , alias agora com meu cachorro  </a:t>
            </a:r>
          </a:p>
          <a:p>
            <a:r>
              <a:rPr lang="pt-BR"/>
              <a:t>Jogo RPG,  board games e video game </a:t>
            </a:r>
          </a:p>
          <a:p>
            <a:r>
              <a:rPr lang="pt-BR"/>
              <a:t>Tenho o sonho de nadar com os tubarões </a:t>
            </a:r>
          </a:p>
          <a:p>
            <a:r>
              <a:rPr lang="pt-BR"/>
              <a:t>Gosto de aventuras </a:t>
            </a:r>
          </a:p>
          <a:p>
            <a:r>
              <a:rPr lang="pt-BR"/>
              <a:t>Gosto de motos </a:t>
            </a:r>
          </a:p>
          <a:p>
            <a:r>
              <a:rPr lang="pt-BR"/>
              <a:t>Gosto de cerveja artesanal </a:t>
            </a:r>
          </a:p>
          <a:p>
            <a:r>
              <a:rPr lang="pt-BR"/>
              <a:t>Gosto de cozinhar  , um dia viro mastercheff</a:t>
            </a: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691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EA7F6D29-2626-9E4E-8832-A668DC2D1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84" y="243690"/>
            <a:ext cx="3660908" cy="6370620"/>
          </a:xfrm>
          <a:prstGeom prst="rect">
            <a:avLst/>
          </a:prstGeom>
        </p:spPr>
      </p:pic>
      <p:pic>
        <p:nvPicPr>
          <p:cNvPr id="6" name="Imagem 6">
            <a:extLst>
              <a:ext uri="{FF2B5EF4-FFF2-40B4-BE49-F238E27FC236}">
                <a16:creationId xmlns:a16="http://schemas.microsoft.com/office/drawing/2014/main" id="{49370FDC-49CE-6E41-B38E-10E1F961DF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700" y="340279"/>
            <a:ext cx="3533340" cy="6290589"/>
          </a:xfrm>
          <a:prstGeom prst="rect">
            <a:avLst/>
          </a:prstGeom>
        </p:spPr>
      </p:pic>
      <p:pic>
        <p:nvPicPr>
          <p:cNvPr id="7" name="Imagem 7">
            <a:extLst>
              <a:ext uri="{FF2B5EF4-FFF2-40B4-BE49-F238E27FC236}">
                <a16:creationId xmlns:a16="http://schemas.microsoft.com/office/drawing/2014/main" id="{3A4F01AB-8C56-164E-9F60-D59836E405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188" b="11558"/>
          <a:stretch/>
        </p:blipFill>
        <p:spPr>
          <a:xfrm>
            <a:off x="7750148" y="291984"/>
            <a:ext cx="4329029" cy="629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533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7506C5A3-324E-7542-AC09-ACCABE2BF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49" y="328870"/>
            <a:ext cx="4498985" cy="5998647"/>
          </a:xfrm>
          <a:prstGeom prst="rect">
            <a:avLst/>
          </a:prstGeom>
        </p:spPr>
      </p:pic>
      <p:pic>
        <p:nvPicPr>
          <p:cNvPr id="5" name="Imagem 5">
            <a:extLst>
              <a:ext uri="{FF2B5EF4-FFF2-40B4-BE49-F238E27FC236}">
                <a16:creationId xmlns:a16="http://schemas.microsoft.com/office/drawing/2014/main" id="{37BBE23F-178C-7341-A40F-EB8CB09087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7" r="17502" b="9399"/>
          <a:stretch/>
        </p:blipFill>
        <p:spPr>
          <a:xfrm>
            <a:off x="5128948" y="328870"/>
            <a:ext cx="3532803" cy="5970417"/>
          </a:xfrm>
          <a:prstGeom prst="rect">
            <a:avLst/>
          </a:prstGeom>
        </p:spPr>
      </p:pic>
      <p:pic>
        <p:nvPicPr>
          <p:cNvPr id="6" name="Imagem 6">
            <a:extLst>
              <a:ext uri="{FF2B5EF4-FFF2-40B4-BE49-F238E27FC236}">
                <a16:creationId xmlns:a16="http://schemas.microsoft.com/office/drawing/2014/main" id="{254F483A-6AC1-BA4D-AA6A-95C190936C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266" y="368454"/>
            <a:ext cx="2828092" cy="597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028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2">
            <a:extLst>
              <a:ext uri="{FF2B5EF4-FFF2-40B4-BE49-F238E27FC236}">
                <a16:creationId xmlns:a16="http://schemas.microsoft.com/office/drawing/2014/main" id="{1AC2C69F-0109-454D-BA7A-DCEB07A6C8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4" y="558854"/>
            <a:ext cx="4064000" cy="5418667"/>
          </a:xfrm>
          <a:prstGeom prst="rect">
            <a:avLst/>
          </a:prstGeom>
        </p:spPr>
      </p:pic>
      <p:pic>
        <p:nvPicPr>
          <p:cNvPr id="3" name="Imagem 3">
            <a:extLst>
              <a:ext uri="{FF2B5EF4-FFF2-40B4-BE49-F238E27FC236}">
                <a16:creationId xmlns:a16="http://schemas.microsoft.com/office/drawing/2014/main" id="{06BB0850-93B2-E04A-8084-A7883BE8FA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760" b="8041"/>
          <a:stretch/>
        </p:blipFill>
        <p:spPr>
          <a:xfrm>
            <a:off x="4726214" y="558854"/>
            <a:ext cx="3987997" cy="5418667"/>
          </a:xfrm>
          <a:prstGeom prst="rect">
            <a:avLst/>
          </a:prstGeom>
        </p:spPr>
      </p:pic>
      <p:pic>
        <p:nvPicPr>
          <p:cNvPr id="4" name="Imagem 4">
            <a:extLst>
              <a:ext uri="{FF2B5EF4-FFF2-40B4-BE49-F238E27FC236}">
                <a16:creationId xmlns:a16="http://schemas.microsoft.com/office/drawing/2014/main" id="{0DC31F97-BA37-D54A-9597-614693B02B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4211" y="558853"/>
            <a:ext cx="3354413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789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Tema do Office</vt:lpstr>
      <vt:lpstr>Apresentação do PowerPoint</vt:lpstr>
      <vt:lpstr>Experiência Proficionais em Programação </vt:lpstr>
      <vt:lpstr>Experiência fora do ramo de ti</vt:lpstr>
      <vt:lpstr>Experiência dentro da Everis</vt:lpstr>
      <vt:lpstr>Conhecimentos </vt:lpstr>
      <vt:lpstr>Curiosidade sobre minha pessoa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Jefferson Ribeiro</dc:creator>
  <cp:lastModifiedBy>Jefferson Ribeiro</cp:lastModifiedBy>
  <cp:revision>2</cp:revision>
  <dcterms:created xsi:type="dcterms:W3CDTF">2021-01-12T14:19:25Z</dcterms:created>
  <dcterms:modified xsi:type="dcterms:W3CDTF">2021-01-12T15:29:04Z</dcterms:modified>
</cp:coreProperties>
</file>

<file path=docProps/thumbnail.jpeg>
</file>